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58" r:id="rId4"/>
    <p:sldId id="260" r:id="rId5"/>
    <p:sldId id="262" r:id="rId6"/>
    <p:sldId id="259" r:id="rId7"/>
    <p:sldId id="263" r:id="rId8"/>
    <p:sldId id="272" r:id="rId9"/>
    <p:sldId id="268" r:id="rId10"/>
    <p:sldId id="273" r:id="rId11"/>
    <p:sldId id="270" r:id="rId12"/>
    <p:sldId id="274" r:id="rId13"/>
    <p:sldId id="271" r:id="rId14"/>
    <p:sldId id="275" r:id="rId15"/>
    <p:sldId id="278" r:id="rId16"/>
    <p:sldId id="277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6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nl-NL" altLang="nl-NL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nl-NL" altLang="nl-NL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nl-NL" altLang="nl-NL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nl-NL" altLang="nl-NL" smtClean="0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0299AB84-927B-4653-BEED-2E5E1E97E2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660801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B28A-2C7C-4007-8E4C-83FF52ED46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298330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DB56D-2449-401C-B7CA-FBD4D162B2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85705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85F2-39DF-46A5-B514-DD1D34668F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993554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B9295-DCB5-4C7D-90C9-7B5C3B63AF0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847959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1BD18-C1F2-401C-880E-A332C4D02C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801166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300FE-26B5-4176-89E1-0E8E09D196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05643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BD215-CBEA-4CF6-959B-27D114397E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1922132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0427-AFF3-4CD7-AA1D-86D4ADFAA2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4349287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4FEB-CCEE-4620-838F-E76D79B7BC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856930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6E49-C8CD-4CAC-90FB-F8F4D7FAA5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783688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nl-NL" altLang="nl-NL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nl-NL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nl-NL" altLang="nl-NL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nl-NL" altLang="nl-NL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8B3F01-D8CF-4A70-BFBE-77771CAD4B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Werkwoordspelling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24175"/>
            <a:ext cx="4572000" cy="1822450"/>
          </a:xfrm>
        </p:spPr>
        <p:txBody>
          <a:bodyPr/>
          <a:lstStyle/>
          <a:p>
            <a:pPr eaLnBrk="1" hangingPunct="1"/>
            <a:r>
              <a:rPr lang="nl-NL" altLang="nl-NL" smtClean="0"/>
              <a:t>Alleen wat je moet weten!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DEEL II: De spelregels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altLang="nl-NL" b="1" smtClean="0"/>
          </a:p>
          <a:p>
            <a:pPr eaLnBrk="1" hangingPunct="1"/>
            <a:r>
              <a:rPr lang="nl-NL" altLang="nl-NL" b="1" smtClean="0"/>
              <a:t>'t K</a:t>
            </a:r>
            <a:r>
              <a:rPr lang="nl-NL" altLang="nl-NL" smtClean="0"/>
              <a:t>o</a:t>
            </a:r>
            <a:r>
              <a:rPr lang="nl-NL" altLang="nl-NL" b="1" smtClean="0"/>
              <a:t>fsch</a:t>
            </a:r>
            <a:r>
              <a:rPr lang="nl-NL" altLang="nl-NL" smtClean="0"/>
              <a:t>i</a:t>
            </a:r>
            <a:r>
              <a:rPr lang="nl-NL" altLang="nl-NL" b="1" smtClean="0"/>
              <a:t>p</a:t>
            </a:r>
            <a:r>
              <a:rPr lang="nl-NL" altLang="nl-NL" smtClean="0"/>
              <a:t>	Verleden tijd.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			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De man </a:t>
            </a:r>
            <a:r>
              <a:rPr lang="nl-NL" altLang="nl-NL" u="sng" smtClean="0"/>
              <a:t>veranderde</a:t>
            </a:r>
            <a:r>
              <a:rPr lang="nl-NL" altLang="nl-NL" smtClean="0"/>
              <a:t> zijn kledingstijl.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Hoe werkt Ik-vorm + t?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7488" cy="3724275"/>
          </a:xfrm>
        </p:spPr>
        <p:txBody>
          <a:bodyPr/>
          <a:lstStyle/>
          <a:p>
            <a:pPr eaLnBrk="1" hangingPunct="1"/>
            <a:r>
              <a:rPr lang="nl-NL" altLang="nl-NL" b="1" smtClean="0"/>
              <a:t>De persoonsvorm wil je in de tegenwoordige tijd zetten.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b="1" smtClean="0"/>
          </a:p>
          <a:p>
            <a:pPr eaLnBrk="1" hangingPunct="1"/>
            <a:r>
              <a:rPr lang="nl-NL" altLang="nl-NL" smtClean="0"/>
              <a:t>Vind de </a:t>
            </a:r>
            <a:r>
              <a:rPr lang="nl-NL" altLang="nl-NL" b="1" smtClean="0"/>
              <a:t>stam</a:t>
            </a:r>
            <a:r>
              <a:rPr lang="nl-NL" altLang="nl-NL" smtClean="0"/>
              <a:t> van het betreffende werkwoord door </a:t>
            </a:r>
            <a:r>
              <a:rPr lang="nl-NL" altLang="nl-NL" b="1" smtClean="0"/>
              <a:t>-en</a:t>
            </a:r>
            <a:r>
              <a:rPr lang="nl-NL" altLang="nl-NL" smtClean="0"/>
              <a:t> van het werkwoord af te halen.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brand</a:t>
            </a:r>
            <a:r>
              <a:rPr lang="nl-NL" altLang="nl-NL" b="1" smtClean="0"/>
              <a:t>en</a:t>
            </a:r>
            <a:r>
              <a:rPr lang="nl-NL" altLang="nl-NL" smtClean="0"/>
              <a:t>, miss</a:t>
            </a:r>
            <a:r>
              <a:rPr lang="nl-NL" altLang="nl-NL" b="1" smtClean="0"/>
              <a:t>en</a:t>
            </a:r>
            <a:r>
              <a:rPr lang="nl-NL" altLang="nl-NL" smtClean="0"/>
              <a:t>, verhuiz</a:t>
            </a:r>
            <a:r>
              <a:rPr lang="nl-NL" altLang="nl-NL" b="1" smtClean="0"/>
              <a:t>en</a:t>
            </a:r>
            <a:r>
              <a:rPr lang="nl-NL" altLang="nl-NL" smtClean="0"/>
              <a:t>, prat</a:t>
            </a:r>
            <a:r>
              <a:rPr lang="nl-NL" altLang="nl-NL" b="1" smtClean="0"/>
              <a:t>en</a:t>
            </a:r>
            <a:r>
              <a:rPr lang="nl-NL" altLang="nl-NL" smtClean="0"/>
              <a:t>, verdov</a:t>
            </a:r>
            <a:r>
              <a:rPr lang="nl-NL" altLang="nl-NL" b="1" smtClean="0"/>
              <a:t>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Schrijf een </a:t>
            </a:r>
            <a:r>
              <a:rPr lang="nl-NL" altLang="nl-NL" b="1" smtClean="0"/>
              <a:t>-t</a:t>
            </a:r>
            <a:r>
              <a:rPr lang="nl-NL" altLang="nl-NL" smtClean="0"/>
              <a:t> bij:	</a:t>
            </a:r>
            <a:r>
              <a:rPr lang="nl-NL" altLang="nl-NL" b="1" smtClean="0"/>
              <a:t>je, jij, u, hij, zij, het</a:t>
            </a:r>
            <a:endParaRPr lang="nl-NL" altLang="nl-N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Hoe werkt 't K</a:t>
            </a:r>
            <a:r>
              <a:rPr lang="nl-NL" altLang="nl-NL" b="0" smtClean="0"/>
              <a:t>o</a:t>
            </a:r>
            <a:r>
              <a:rPr lang="nl-NL" altLang="nl-NL" smtClean="0"/>
              <a:t>fsch</a:t>
            </a:r>
            <a:r>
              <a:rPr lang="nl-NL" altLang="nl-NL" b="0" smtClean="0"/>
              <a:t>i</a:t>
            </a:r>
            <a:r>
              <a:rPr lang="nl-NL" altLang="nl-NL" smtClean="0"/>
              <a:t>p?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575" y="2420938"/>
            <a:ext cx="7693025" cy="3724275"/>
          </a:xfrm>
        </p:spPr>
        <p:txBody>
          <a:bodyPr/>
          <a:lstStyle/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In de verleden tijd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't K</a:t>
            </a:r>
            <a:r>
              <a:rPr lang="nl-NL" altLang="nl-NL" b="0" smtClean="0"/>
              <a:t>o</a:t>
            </a:r>
            <a:r>
              <a:rPr lang="nl-NL" altLang="nl-NL" smtClean="0"/>
              <a:t>fsch</a:t>
            </a:r>
            <a:r>
              <a:rPr lang="nl-NL" altLang="nl-NL" b="0" smtClean="0"/>
              <a:t>i</a:t>
            </a:r>
            <a:r>
              <a:rPr lang="nl-NL" altLang="nl-NL" smtClean="0"/>
              <a:t>p in de verleden tijd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b="1" smtClean="0"/>
              <a:t>De persoonsvorm wil je in de verl. tijd zetten.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b="1" smtClean="0"/>
          </a:p>
          <a:p>
            <a:pPr eaLnBrk="1" hangingPunct="1"/>
            <a:r>
              <a:rPr lang="nl-NL" altLang="nl-NL" smtClean="0"/>
              <a:t>Vind de stam van het betreffende werkwoord door </a:t>
            </a:r>
            <a:r>
              <a:rPr lang="nl-NL" altLang="nl-NL" b="1" smtClean="0"/>
              <a:t>-en</a:t>
            </a:r>
            <a:r>
              <a:rPr lang="nl-NL" altLang="nl-NL" smtClean="0"/>
              <a:t> van het werkwoord af te halen.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bran</a:t>
            </a:r>
            <a:r>
              <a:rPr lang="nl-NL" altLang="nl-NL" u="sng" smtClean="0"/>
              <a:t>d</a:t>
            </a:r>
            <a:r>
              <a:rPr lang="nl-NL" altLang="nl-NL" b="1" smtClean="0"/>
              <a:t>en</a:t>
            </a:r>
            <a:r>
              <a:rPr lang="nl-NL" altLang="nl-NL" smtClean="0"/>
              <a:t>, mis</a:t>
            </a:r>
            <a:r>
              <a:rPr lang="nl-NL" altLang="nl-NL" u="sng" smtClean="0"/>
              <a:t>s</a:t>
            </a:r>
            <a:r>
              <a:rPr lang="nl-NL" altLang="nl-NL" b="1" smtClean="0"/>
              <a:t>en</a:t>
            </a:r>
            <a:r>
              <a:rPr lang="nl-NL" altLang="nl-NL" smtClean="0"/>
              <a:t>, verhui</a:t>
            </a:r>
            <a:r>
              <a:rPr lang="nl-NL" altLang="nl-NL" u="sng" smtClean="0"/>
              <a:t>z</a:t>
            </a:r>
            <a:r>
              <a:rPr lang="nl-NL" altLang="nl-NL" b="1" smtClean="0"/>
              <a:t>en</a:t>
            </a:r>
            <a:r>
              <a:rPr lang="nl-NL" altLang="nl-NL" smtClean="0"/>
              <a:t>, pra</a:t>
            </a:r>
            <a:r>
              <a:rPr lang="nl-NL" altLang="nl-NL" u="sng" smtClean="0"/>
              <a:t>t</a:t>
            </a:r>
            <a:r>
              <a:rPr lang="nl-NL" altLang="nl-NL" b="1" smtClean="0"/>
              <a:t>en</a:t>
            </a:r>
            <a:r>
              <a:rPr lang="nl-NL" altLang="nl-NL" smtClean="0"/>
              <a:t>, verdo</a:t>
            </a:r>
            <a:r>
              <a:rPr lang="nl-NL" altLang="nl-NL" u="sng" smtClean="0"/>
              <a:t>v</a:t>
            </a:r>
            <a:r>
              <a:rPr lang="nl-NL" altLang="nl-NL" b="1" smtClean="0"/>
              <a:t>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Zit de laatste letter van de stam in </a:t>
            </a:r>
            <a:r>
              <a:rPr lang="nl-NL" altLang="nl-NL" b="1" smtClean="0"/>
              <a:t>'t K</a:t>
            </a:r>
            <a:r>
              <a:rPr lang="nl-NL" altLang="nl-NL" smtClean="0"/>
              <a:t>o</a:t>
            </a:r>
            <a:r>
              <a:rPr lang="nl-NL" altLang="nl-NL" b="1" smtClean="0"/>
              <a:t>fsch</a:t>
            </a:r>
            <a:r>
              <a:rPr lang="nl-NL" altLang="nl-NL" smtClean="0"/>
              <a:t>i</a:t>
            </a:r>
            <a:r>
              <a:rPr lang="nl-NL" altLang="nl-NL" b="1" smtClean="0"/>
              <a:t>p</a:t>
            </a:r>
            <a:r>
              <a:rPr lang="nl-NL" altLang="nl-NL" smtClean="0"/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Schrijf dan </a:t>
            </a:r>
            <a:r>
              <a:rPr lang="nl-NL" altLang="nl-NL" b="1" smtClean="0"/>
              <a:t>stam + te(n)</a:t>
            </a: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't K</a:t>
            </a:r>
            <a:r>
              <a:rPr lang="nl-NL" altLang="nl-NL" b="0" smtClean="0"/>
              <a:t>o</a:t>
            </a:r>
            <a:r>
              <a:rPr lang="nl-NL" altLang="nl-NL" smtClean="0"/>
              <a:t>fsch</a:t>
            </a:r>
            <a:r>
              <a:rPr lang="nl-NL" altLang="nl-NL" b="0" smtClean="0"/>
              <a:t>i</a:t>
            </a:r>
            <a:r>
              <a:rPr lang="nl-NL" altLang="nl-NL" smtClean="0"/>
              <a:t>p in de verleden tijd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bran</a:t>
            </a:r>
            <a:r>
              <a:rPr lang="nl-NL" altLang="nl-NL" u="sng" smtClean="0"/>
              <a:t>d</a:t>
            </a:r>
            <a:r>
              <a:rPr lang="nl-NL" altLang="nl-NL" b="1" smtClean="0"/>
              <a:t>en</a:t>
            </a:r>
            <a:r>
              <a:rPr lang="nl-NL" altLang="nl-NL" smtClean="0"/>
              <a:t>, mis</a:t>
            </a:r>
            <a:r>
              <a:rPr lang="nl-NL" altLang="nl-NL" u="sng" smtClean="0"/>
              <a:t>s</a:t>
            </a:r>
            <a:r>
              <a:rPr lang="nl-NL" altLang="nl-NL" b="1" smtClean="0"/>
              <a:t>en</a:t>
            </a:r>
            <a:r>
              <a:rPr lang="nl-NL" altLang="nl-NL" smtClean="0"/>
              <a:t>, verhui</a:t>
            </a:r>
            <a:r>
              <a:rPr lang="nl-NL" altLang="nl-NL" u="sng" smtClean="0"/>
              <a:t>z</a:t>
            </a:r>
            <a:r>
              <a:rPr lang="nl-NL" altLang="nl-NL" b="1" smtClean="0"/>
              <a:t>en</a:t>
            </a:r>
            <a:r>
              <a:rPr lang="nl-NL" altLang="nl-NL" smtClean="0"/>
              <a:t>, pra</a:t>
            </a:r>
            <a:r>
              <a:rPr lang="nl-NL" altLang="nl-NL" u="sng" smtClean="0"/>
              <a:t>t</a:t>
            </a:r>
            <a:r>
              <a:rPr lang="nl-NL" altLang="nl-NL" b="1" smtClean="0"/>
              <a:t>en</a:t>
            </a:r>
            <a:r>
              <a:rPr lang="nl-NL" altLang="nl-NL" smtClean="0"/>
              <a:t>, verdo</a:t>
            </a:r>
            <a:r>
              <a:rPr lang="nl-NL" altLang="nl-NL" u="sng" smtClean="0"/>
              <a:t>v</a:t>
            </a:r>
            <a:r>
              <a:rPr lang="nl-NL" altLang="nl-NL" b="1" smtClean="0"/>
              <a:t>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Zit de laatste letter van de stam </a:t>
            </a:r>
            <a:r>
              <a:rPr lang="nl-NL" altLang="nl-NL" b="1" smtClean="0"/>
              <a:t>niet</a:t>
            </a:r>
            <a:r>
              <a:rPr lang="nl-NL" altLang="nl-NL" smtClean="0"/>
              <a:t> in </a:t>
            </a:r>
            <a:r>
              <a:rPr lang="nl-NL" altLang="nl-NL" b="1" smtClean="0"/>
              <a:t>'t K</a:t>
            </a:r>
            <a:r>
              <a:rPr lang="nl-NL" altLang="nl-NL" smtClean="0"/>
              <a:t>o</a:t>
            </a:r>
            <a:r>
              <a:rPr lang="nl-NL" altLang="nl-NL" b="1" smtClean="0"/>
              <a:t>fsch</a:t>
            </a:r>
            <a:r>
              <a:rPr lang="nl-NL" altLang="nl-NL" smtClean="0"/>
              <a:t>i</a:t>
            </a:r>
            <a:r>
              <a:rPr lang="nl-NL" altLang="nl-NL" b="1" smtClean="0"/>
              <a:t>p</a:t>
            </a:r>
            <a:r>
              <a:rPr lang="nl-NL" altLang="nl-NL" smtClean="0"/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Schrijf dan </a:t>
            </a:r>
            <a:r>
              <a:rPr lang="nl-NL" altLang="nl-NL" b="1" smtClean="0"/>
              <a:t>stam + de(n)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2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bran</a:t>
            </a:r>
            <a:r>
              <a:rPr lang="nl-NL" altLang="nl-NL" u="sng" smtClean="0"/>
              <a:t>d</a:t>
            </a:r>
            <a:r>
              <a:rPr lang="nl-NL" altLang="nl-NL" smtClean="0"/>
              <a:t>de, mi</a:t>
            </a:r>
            <a:r>
              <a:rPr lang="nl-NL" altLang="nl-NL" u="sng" smtClean="0"/>
              <a:t>s</a:t>
            </a:r>
            <a:r>
              <a:rPr lang="nl-NL" altLang="nl-NL" smtClean="0"/>
              <a:t>te, verhuisde, praa</a:t>
            </a:r>
            <a:r>
              <a:rPr lang="nl-NL" altLang="nl-NL" u="sng" smtClean="0"/>
              <a:t>t</a:t>
            </a:r>
            <a:r>
              <a:rPr lang="nl-NL" altLang="nl-NL" smtClean="0"/>
              <a:t>te, verdoofde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Einde DEEL II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nl-NL" altLang="nl-NL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Samengevat!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7488" cy="3724275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dirty="0" smtClean="0"/>
              <a:t>Let op </a:t>
            </a:r>
            <a:r>
              <a:rPr lang="nl-NL" altLang="nl-NL" b="1" dirty="0" smtClean="0"/>
              <a:t>tijden van persoonsvormen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z="2000" dirty="0" smtClean="0"/>
          </a:p>
          <a:p>
            <a:pPr eaLnBrk="1" hangingPunct="1">
              <a:defRPr/>
            </a:pPr>
            <a:r>
              <a:rPr lang="nl-NL" altLang="nl-NL" dirty="0" smtClean="0"/>
              <a:t>Je moet twee tijden kennen: de tegenwoordige tijd en de verleden tijd</a:t>
            </a:r>
            <a:endParaRPr lang="nl-NL" altLang="nl-NL" b="1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l-NL" altLang="nl-NL" sz="2000" dirty="0" smtClean="0"/>
          </a:p>
          <a:p>
            <a:pPr eaLnBrk="1" hangingPunct="1">
              <a:defRPr/>
            </a:pPr>
            <a:r>
              <a:rPr lang="nl-NL" altLang="nl-NL" dirty="0" smtClean="0"/>
              <a:t>Er zijn twee spelregels: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l-NL" altLang="nl-NL" dirty="0" smtClean="0"/>
              <a:t>	</a:t>
            </a:r>
            <a:r>
              <a:rPr lang="nl-NL" altLang="nl-NL" b="1" dirty="0" smtClean="0"/>
              <a:t>Ik-vorm + t:</a:t>
            </a:r>
            <a:r>
              <a:rPr lang="nl-NL" altLang="nl-NL" dirty="0" smtClean="0"/>
              <a:t> tegenwoordige tijd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nl-NL" altLang="nl-NL" dirty="0" smtClean="0"/>
              <a:t>	</a:t>
            </a:r>
            <a:r>
              <a:rPr lang="nl-NL" altLang="nl-NL" b="1" dirty="0" smtClean="0"/>
              <a:t>'t K</a:t>
            </a:r>
            <a:r>
              <a:rPr lang="nl-NL" altLang="nl-NL" dirty="0" smtClean="0"/>
              <a:t>o</a:t>
            </a:r>
            <a:r>
              <a:rPr lang="nl-NL" altLang="nl-NL" b="1" dirty="0" smtClean="0"/>
              <a:t>fsch</a:t>
            </a:r>
            <a:r>
              <a:rPr lang="nl-NL" altLang="nl-NL" dirty="0" smtClean="0"/>
              <a:t>i</a:t>
            </a:r>
            <a:r>
              <a:rPr lang="nl-NL" altLang="nl-NL" b="1" dirty="0" smtClean="0"/>
              <a:t>p:</a:t>
            </a:r>
            <a:r>
              <a:rPr lang="nl-NL" altLang="nl-NL" dirty="0" smtClean="0"/>
              <a:t> verleden tijd</a:t>
            </a:r>
            <a:endParaRPr lang="nl-NL" altLang="nl-NL" sz="20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Uitleg werkwoordspelling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	</a:t>
            </a:r>
            <a:r>
              <a:rPr lang="nl-NL" altLang="nl-NL" b="1" smtClean="0"/>
              <a:t>DEEL I	</a:t>
            </a:r>
            <a:r>
              <a:rPr lang="nl-NL" altLang="nl-NL" smtClean="0"/>
              <a:t>	De tijden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	</a:t>
            </a:r>
            <a:r>
              <a:rPr lang="nl-NL" altLang="nl-NL" b="1" smtClean="0"/>
              <a:t>DEEL II</a:t>
            </a:r>
            <a:r>
              <a:rPr lang="nl-NL" altLang="nl-NL" smtClean="0"/>
              <a:t>	De spelregels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DEEL I: de tijden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Tegenwoordige tijd.</a:t>
            </a:r>
          </a:p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Verleden tijd.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/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Waar moet je op letten?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smtClean="0"/>
              <a:t>De tijd waarin de </a:t>
            </a:r>
            <a:r>
              <a:rPr lang="nl-NL" altLang="nl-NL" b="1" smtClean="0"/>
              <a:t>persoonsvorm</a:t>
            </a:r>
            <a:r>
              <a:rPr lang="nl-NL" altLang="nl-NL" smtClean="0"/>
              <a:t> staat.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De tijd waarin de persoonsvorm staat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nl-NL" altLang="nl-NL" i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i="1" smtClean="0"/>
              <a:t>Van mijn zus </a:t>
            </a:r>
            <a:r>
              <a:rPr lang="nl-NL" altLang="nl-NL" i="1" u="sng" smtClean="0"/>
              <a:t>krijg</a:t>
            </a:r>
            <a:r>
              <a:rPr lang="nl-NL" altLang="nl-NL" i="1" smtClean="0"/>
              <a:t> ik een cadeautje.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i="1" smtClean="0"/>
              <a:t>Van mijn zus </a:t>
            </a:r>
            <a:r>
              <a:rPr lang="nl-NL" altLang="nl-NL" i="1" u="sng" smtClean="0"/>
              <a:t>kreeg</a:t>
            </a:r>
            <a:r>
              <a:rPr lang="nl-NL" altLang="nl-NL" i="1" smtClean="0"/>
              <a:t> ik een cadeautje.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i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i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Tegenwoordige tijd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Hiermee wordt bedoeld: </a:t>
            </a:r>
            <a:r>
              <a:rPr lang="nl-NL" altLang="nl-NL" b="1" smtClean="0"/>
              <a:t>de persoonsvorm</a:t>
            </a:r>
            <a:r>
              <a:rPr lang="nl-NL" altLang="nl-NL" smtClean="0"/>
              <a:t> staat 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de tegenwoordige tijd.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Het gebeurt </a:t>
            </a:r>
            <a:r>
              <a:rPr lang="nl-NL" altLang="nl-NL" b="1" smtClean="0"/>
              <a:t>nu</a:t>
            </a:r>
            <a:r>
              <a:rPr lang="nl-NL" altLang="nl-NL" smtClean="0"/>
              <a:t> en het is </a:t>
            </a:r>
            <a:r>
              <a:rPr lang="nl-NL" altLang="nl-NL" b="1" smtClean="0"/>
              <a:t>nu</a:t>
            </a:r>
            <a:r>
              <a:rPr lang="nl-NL" altLang="nl-NL" smtClean="0"/>
              <a:t> bezig!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i="1" smtClean="0"/>
              <a:t>Mijn vader </a:t>
            </a:r>
            <a:r>
              <a:rPr lang="nl-NL" altLang="nl-NL" i="1" u="sng" smtClean="0"/>
              <a:t>verft</a:t>
            </a:r>
            <a:r>
              <a:rPr lang="nl-NL" altLang="nl-NL" i="1" smtClean="0"/>
              <a:t> het tuinhek lichtgroen.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i="1" smtClean="0"/>
              <a:t>Pietje </a:t>
            </a:r>
            <a:r>
              <a:rPr lang="nl-NL" altLang="nl-NL" i="1" u="sng" smtClean="0"/>
              <a:t>huilt</a:t>
            </a:r>
            <a:r>
              <a:rPr lang="nl-NL" altLang="nl-NL" i="1" smtClean="0"/>
              <a:t>, maar Liesje </a:t>
            </a:r>
            <a:r>
              <a:rPr lang="nl-NL" altLang="nl-NL" i="1" u="sng" smtClean="0"/>
              <a:t>slaapt</a:t>
            </a:r>
            <a:r>
              <a:rPr lang="nl-NL" altLang="nl-NL" i="1" smtClean="0"/>
              <a:t>.</a:t>
            </a:r>
            <a:endParaRPr lang="nl-NL" altLang="nl-N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Verleden tijd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Hiermee wordt bedoeld: </a:t>
            </a:r>
            <a:r>
              <a:rPr lang="nl-NL" altLang="nl-NL" b="1" smtClean="0"/>
              <a:t>de persoonsvorm</a:t>
            </a:r>
            <a:r>
              <a:rPr lang="nl-NL" altLang="nl-NL" smtClean="0"/>
              <a:t> staat 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de verleden tijd.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Het gebeurde </a:t>
            </a:r>
            <a:r>
              <a:rPr lang="nl-NL" altLang="nl-NL" b="1" smtClean="0"/>
              <a:t>eerder dan</a:t>
            </a:r>
            <a:r>
              <a:rPr lang="nl-NL" altLang="nl-NL" smtClean="0"/>
              <a:t> </a:t>
            </a:r>
            <a:r>
              <a:rPr lang="nl-NL" altLang="nl-NL" b="1" smtClean="0"/>
              <a:t>nu</a:t>
            </a:r>
            <a:r>
              <a:rPr lang="nl-NL" altLang="nl-NL" smtClean="0"/>
              <a:t>; het </a:t>
            </a:r>
            <a:r>
              <a:rPr lang="nl-NL" altLang="nl-NL" b="1" smtClean="0"/>
              <a:t>is al gebeurd</a:t>
            </a:r>
            <a:r>
              <a:rPr lang="nl-NL" altLang="nl-NL" smtClean="0"/>
              <a:t>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i="1" smtClean="0"/>
              <a:t>Mijn vader </a:t>
            </a:r>
            <a:r>
              <a:rPr lang="nl-NL" altLang="nl-NL" i="1" u="sng" smtClean="0"/>
              <a:t>verfde</a:t>
            </a:r>
            <a:r>
              <a:rPr lang="nl-NL" altLang="nl-NL" i="1" smtClean="0"/>
              <a:t> het tuinhek lichtgroen.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i="1" smtClean="0"/>
              <a:t>Pietje </a:t>
            </a:r>
            <a:r>
              <a:rPr lang="nl-NL" altLang="nl-NL" i="1" u="sng" smtClean="0"/>
              <a:t>huilde</a:t>
            </a:r>
            <a:r>
              <a:rPr lang="nl-NL" altLang="nl-NL" i="1" smtClean="0"/>
              <a:t>, maar Liesje </a:t>
            </a:r>
            <a:r>
              <a:rPr lang="nl-NL" altLang="nl-NL" i="1" u="sng" smtClean="0"/>
              <a:t>sliep</a:t>
            </a:r>
            <a:r>
              <a:rPr lang="nl-NL" altLang="nl-NL" i="1" smtClean="0"/>
              <a:t>.</a:t>
            </a:r>
            <a:endParaRPr lang="nl-NL" altLang="nl-N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Einde DEEL 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nl-NL" altLang="nl-NL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mtClean="0"/>
              <a:t>DEEL II: de spelregels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  <a:p>
            <a:pPr eaLnBrk="1" hangingPunct="1"/>
            <a:r>
              <a:rPr lang="nl-NL" altLang="nl-NL" b="1" smtClean="0"/>
              <a:t>Ik-vorm + t	</a:t>
            </a:r>
            <a:r>
              <a:rPr lang="nl-NL" altLang="nl-NL" smtClean="0"/>
              <a:t>	Tegenwoordige tijd.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			Voltooid tegenwoordige tijd.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De man </a:t>
            </a:r>
            <a:r>
              <a:rPr lang="nl-NL" altLang="nl-NL" u="sng" smtClean="0"/>
              <a:t>verandert</a:t>
            </a:r>
            <a:r>
              <a:rPr lang="nl-NL" altLang="nl-NL" smtClean="0"/>
              <a:t> zijn kledingstijl.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De kledingstijl van de man </a:t>
            </a:r>
            <a:r>
              <a:rPr lang="nl-NL" altLang="nl-NL" u="sng" smtClean="0"/>
              <a:t>wordt</a:t>
            </a:r>
            <a:r>
              <a:rPr lang="nl-NL" altLang="nl-NL" smtClean="0"/>
              <a:t> </a:t>
            </a:r>
            <a:r>
              <a:rPr lang="nl-NL" altLang="nl-NL" b="1" smtClean="0"/>
              <a:t>veranderd</a:t>
            </a:r>
            <a:r>
              <a:rPr lang="nl-NL" altLang="nl-NL" smtClean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244</TotalTime>
  <Words>336</Words>
  <Application>Microsoft Office PowerPoint</Application>
  <PresentationFormat>Diavoorstelling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Calibri</vt:lpstr>
      <vt:lpstr>Arial</vt:lpstr>
      <vt:lpstr>Wingdings</vt:lpstr>
      <vt:lpstr>Times New Roman</vt:lpstr>
      <vt:lpstr>Capsules</vt:lpstr>
      <vt:lpstr>Werkwoordspelling</vt:lpstr>
      <vt:lpstr>Uitleg werkwoordspelling</vt:lpstr>
      <vt:lpstr>DEEL I: de tijden</vt:lpstr>
      <vt:lpstr>Waar moet je op letten?</vt:lpstr>
      <vt:lpstr>De tijd waarin de persoonsvorm staat</vt:lpstr>
      <vt:lpstr>Tegenwoordige tijd</vt:lpstr>
      <vt:lpstr>Verleden tijd</vt:lpstr>
      <vt:lpstr>PowerPoint-presentatie</vt:lpstr>
      <vt:lpstr>DEEL II: de spelregels</vt:lpstr>
      <vt:lpstr>DEEL II: De spelregels</vt:lpstr>
      <vt:lpstr>Hoe werkt Ik-vorm + t?</vt:lpstr>
      <vt:lpstr>Hoe werkt 't Kofschip?</vt:lpstr>
      <vt:lpstr>'t Kofschip in de verleden tijd</vt:lpstr>
      <vt:lpstr>'t Kofschip in de verleden tijd</vt:lpstr>
      <vt:lpstr>PowerPoint-presentatie</vt:lpstr>
      <vt:lpstr>Samengevat!</vt:lpstr>
    </vt:vector>
  </TitlesOfParts>
  <Company>AMARANTIS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Werkwoordspelling</dc:title>
  <dc:creator>Snst</dc:creator>
  <cp:lastModifiedBy>Marlon Holtmaat</cp:lastModifiedBy>
  <cp:revision>120</cp:revision>
  <dcterms:created xsi:type="dcterms:W3CDTF">2010-09-28T11:25:40Z</dcterms:created>
  <dcterms:modified xsi:type="dcterms:W3CDTF">2016-02-11T09:56:55Z</dcterms:modified>
</cp:coreProperties>
</file>