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69" r:id="rId3"/>
    <p:sldId id="258" r:id="rId4"/>
    <p:sldId id="260" r:id="rId5"/>
    <p:sldId id="262" r:id="rId6"/>
    <p:sldId id="259" r:id="rId7"/>
    <p:sldId id="263" r:id="rId8"/>
    <p:sldId id="272" r:id="rId9"/>
    <p:sldId id="268" r:id="rId10"/>
    <p:sldId id="273" r:id="rId11"/>
    <p:sldId id="270" r:id="rId12"/>
    <p:sldId id="274" r:id="rId13"/>
    <p:sldId id="271" r:id="rId14"/>
    <p:sldId id="275" r:id="rId15"/>
    <p:sldId id="278" r:id="rId16"/>
    <p:sldId id="277" r:id="rId17"/>
  </p:sldIdLst>
  <p:sldSz cx="9144000" cy="6858000" type="screen4x3"/>
  <p:notesSz cx="6858000" cy="9144000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6B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nl-NL" altLang="nl-NL" sz="2400" smtClean="0">
                <a:latin typeface="Times New Roman" panose="02020603050405020304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nl-NL" altLang="nl-NL" sz="2400" smtClean="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defRPr/>
              </a:pPr>
              <a:endParaRPr lang="nl-NL" altLang="nl-NL" smtClean="0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defRPr/>
              </a:pPr>
              <a:endParaRPr lang="nl-NL" altLang="nl-NL" smtClean="0"/>
            </a:p>
          </p:txBody>
        </p:sp>
      </p:grpSp>
      <p:sp>
        <p:nvSpPr>
          <p:cNvPr id="51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5132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nl-NL"/>
              <a:t>Klik om het opmaakprofiel te bewerken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 smtClean="0"/>
            </a:lvl1pPr>
          </a:lstStyle>
          <a:p>
            <a:pPr>
              <a:defRPr/>
            </a:pPr>
            <a:fld id="{0299AB84-927B-4653-BEED-2E5E1E97E280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006608013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43B28A-2C7C-4007-8E4C-83FF52ED46FE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672983303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3DB56D-2449-401C-B7CA-FBD4D162B219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748570598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585F2-39DF-46A5-B514-DD1D34668FC1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529935541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BB9295-DCB5-4C7D-90C9-7B5C3B63AF04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588479597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91BD18-C1F2-401C-880E-A332C4D02CFF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238011664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4300FE-26B5-4176-89E1-0E8E09D19644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793056436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1BD215-CBEA-4CF6-959B-27D114397E94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619221324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720427-AFF3-4CD7-AA1D-86D4ADFAA266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43492874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D64FEB-CCEE-4620-838F-E76D79B7BC25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885693047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EC6E49-C8CD-4CAC-90FB-F8F4D7FAA5DF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517836883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1036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nl-NL" altLang="nl-NL" smtClean="0"/>
              </a:p>
            </p:txBody>
          </p:sp>
          <p:sp>
            <p:nvSpPr>
              <p:cNvPr id="1037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>
                  <a:gd name="T0" fmla="*/ 1728 w 1728"/>
                  <a:gd name="T1" fmla="*/ 0 h 735"/>
                  <a:gd name="T2" fmla="*/ 1728 w 1728"/>
                  <a:gd name="T3" fmla="*/ 480 h 735"/>
                  <a:gd name="T4" fmla="*/ 380 w 1728"/>
                  <a:gd name="T5" fmla="*/ 482 h 735"/>
                  <a:gd name="T6" fmla="*/ 354 w 1728"/>
                  <a:gd name="T7" fmla="*/ 480 h 735"/>
                  <a:gd name="T8" fmla="*/ 308 w 1728"/>
                  <a:gd name="T9" fmla="*/ 489 h 735"/>
                  <a:gd name="T10" fmla="*/ 246 w 1728"/>
                  <a:gd name="T11" fmla="*/ 531 h 735"/>
                  <a:gd name="T12" fmla="*/ 206 w 1728"/>
                  <a:gd name="T13" fmla="*/ 597 h 735"/>
                  <a:gd name="T14" fmla="*/ 192 w 1728"/>
                  <a:gd name="T15" fmla="*/ 666 h 735"/>
                  <a:gd name="T16" fmla="*/ 192 w 1728"/>
                  <a:gd name="T17" fmla="*/ 735 h 735"/>
                  <a:gd name="T18" fmla="*/ 0 w 1728"/>
                  <a:gd name="T19" fmla="*/ 735 h 735"/>
                  <a:gd name="T20" fmla="*/ 0 w 1728"/>
                  <a:gd name="T21" fmla="*/ 480 h 735"/>
                  <a:gd name="T22" fmla="*/ 0 w 1728"/>
                  <a:gd name="T23" fmla="*/ 0 h 735"/>
                  <a:gd name="T24" fmla="*/ 1728 w 1728"/>
                  <a:gd name="T25" fmla="*/ 0 h 73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wrap="none"/>
              <a:lstStyle/>
              <a:p>
                <a:endParaRPr lang="nl-NL"/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1034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nl-NL" altLang="nl-NL" smtClean="0"/>
              </a:p>
            </p:txBody>
          </p:sp>
          <p:sp>
            <p:nvSpPr>
              <p:cNvPr id="1035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nl-NL" altLang="nl-NL" smtClean="0"/>
              </a:p>
            </p:txBody>
          </p:sp>
        </p:grpSp>
      </p:grpSp>
      <p:sp>
        <p:nvSpPr>
          <p:cNvPr id="102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het opmaakprofiel te bewerken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de opmaakprofielen van de modeltekst te bewerken</a:t>
            </a:r>
          </a:p>
          <a:p>
            <a:pPr lvl="1"/>
            <a:r>
              <a:rPr lang="nl-NL" altLang="nl-NL" smtClean="0"/>
              <a:t>Tweede niveau</a:t>
            </a:r>
          </a:p>
          <a:p>
            <a:pPr lvl="2"/>
            <a:r>
              <a:rPr lang="nl-NL" altLang="nl-NL" smtClean="0"/>
              <a:t>Derde niveau</a:t>
            </a:r>
          </a:p>
          <a:p>
            <a:pPr lvl="3"/>
            <a:r>
              <a:rPr lang="nl-NL" altLang="nl-NL" smtClean="0"/>
              <a:t>Vierde niveau</a:t>
            </a:r>
          </a:p>
          <a:p>
            <a:pPr lvl="4"/>
            <a:r>
              <a:rPr lang="nl-NL" altLang="nl-NL" smtClean="0"/>
              <a:t>Vijfde niveau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eaLnBrk="1" hangingPunct="1">
              <a:defRPr sz="2600" b="1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98B3F01-D8CF-4A70-BFBE-77771CAD4B42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slow">
    <p:fade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Calibri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Calibri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Calibri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Calibri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nl-NL" altLang="nl-NL" smtClean="0"/>
              <a:t>Werkwoordspelling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0" y="2924175"/>
            <a:ext cx="4572000" cy="1822450"/>
          </a:xfrm>
        </p:spPr>
        <p:txBody>
          <a:bodyPr/>
          <a:lstStyle/>
          <a:p>
            <a:pPr eaLnBrk="1" hangingPunct="1"/>
            <a:r>
              <a:rPr lang="nl-NL" altLang="nl-NL" smtClean="0"/>
              <a:t>Alleen wat je moet weten!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nl-NL" altLang="nl-NL" smtClean="0"/>
              <a:t>DEEL II: De spelregels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nl-NL" altLang="nl-NL" b="1" smtClean="0"/>
          </a:p>
          <a:p>
            <a:pPr eaLnBrk="1" hangingPunct="1"/>
            <a:r>
              <a:rPr lang="nl-NL" altLang="nl-NL" b="1" smtClean="0"/>
              <a:t>'t K</a:t>
            </a:r>
            <a:r>
              <a:rPr lang="nl-NL" altLang="nl-NL" smtClean="0"/>
              <a:t>o</a:t>
            </a:r>
            <a:r>
              <a:rPr lang="nl-NL" altLang="nl-NL" b="1" smtClean="0"/>
              <a:t>fsch</a:t>
            </a:r>
            <a:r>
              <a:rPr lang="nl-NL" altLang="nl-NL" smtClean="0"/>
              <a:t>i</a:t>
            </a:r>
            <a:r>
              <a:rPr lang="nl-NL" altLang="nl-NL" b="1" smtClean="0"/>
              <a:t>p</a:t>
            </a:r>
            <a:r>
              <a:rPr lang="nl-NL" altLang="nl-NL" smtClean="0"/>
              <a:t>	Verleden tijd.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nl-NL" altLang="nl-NL" smtClean="0"/>
              <a:t>				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nl-NL" altLang="nl-NL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nl-NL" altLang="nl-NL" smtClean="0"/>
              <a:t>De man </a:t>
            </a:r>
            <a:r>
              <a:rPr lang="nl-NL" altLang="nl-NL" u="sng" smtClean="0"/>
              <a:t>veranderde</a:t>
            </a:r>
            <a:r>
              <a:rPr lang="nl-NL" altLang="nl-NL" smtClean="0"/>
              <a:t> zijn kledingstijl.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nl-NL" altLang="nl-NL" smtClean="0"/>
          </a:p>
          <a:p>
            <a:pPr eaLnBrk="1" hangingPunct="1"/>
            <a:endParaRPr lang="nl-NL" altLang="nl-NL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nl-NL" altLang="nl-NL" smtClean="0"/>
              <a:t>Hoe werkt Ik-vorm + t?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837488" cy="3724275"/>
          </a:xfrm>
        </p:spPr>
        <p:txBody>
          <a:bodyPr/>
          <a:lstStyle/>
          <a:p>
            <a:pPr eaLnBrk="1" hangingPunct="1"/>
            <a:r>
              <a:rPr lang="nl-NL" altLang="nl-NL" b="1" smtClean="0"/>
              <a:t>De persoonsvorm wil je in de tegenwoordige tijd zetten.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nl-NL" altLang="nl-NL" sz="2200" b="1" smtClean="0"/>
          </a:p>
          <a:p>
            <a:pPr eaLnBrk="1" hangingPunct="1"/>
            <a:r>
              <a:rPr lang="nl-NL" altLang="nl-NL" smtClean="0"/>
              <a:t>Vind de </a:t>
            </a:r>
            <a:r>
              <a:rPr lang="nl-NL" altLang="nl-NL" b="1" smtClean="0"/>
              <a:t>stam</a:t>
            </a:r>
            <a:r>
              <a:rPr lang="nl-NL" altLang="nl-NL" smtClean="0"/>
              <a:t> van het betreffende werkwoord door </a:t>
            </a:r>
            <a:r>
              <a:rPr lang="nl-NL" altLang="nl-NL" b="1" smtClean="0"/>
              <a:t>-en</a:t>
            </a:r>
            <a:r>
              <a:rPr lang="nl-NL" altLang="nl-NL" smtClean="0"/>
              <a:t> van het werkwoord af te halen.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nl-NL" altLang="nl-NL" sz="220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nl-NL" altLang="nl-NL" smtClean="0"/>
              <a:t>brand</a:t>
            </a:r>
            <a:r>
              <a:rPr lang="nl-NL" altLang="nl-NL" b="1" smtClean="0"/>
              <a:t>en</a:t>
            </a:r>
            <a:r>
              <a:rPr lang="nl-NL" altLang="nl-NL" smtClean="0"/>
              <a:t>, miss</a:t>
            </a:r>
            <a:r>
              <a:rPr lang="nl-NL" altLang="nl-NL" b="1" smtClean="0"/>
              <a:t>en</a:t>
            </a:r>
            <a:r>
              <a:rPr lang="nl-NL" altLang="nl-NL" smtClean="0"/>
              <a:t>, verhuiz</a:t>
            </a:r>
            <a:r>
              <a:rPr lang="nl-NL" altLang="nl-NL" b="1" smtClean="0"/>
              <a:t>en</a:t>
            </a:r>
            <a:r>
              <a:rPr lang="nl-NL" altLang="nl-NL" smtClean="0"/>
              <a:t>, prat</a:t>
            </a:r>
            <a:r>
              <a:rPr lang="nl-NL" altLang="nl-NL" b="1" smtClean="0"/>
              <a:t>en</a:t>
            </a:r>
            <a:r>
              <a:rPr lang="nl-NL" altLang="nl-NL" smtClean="0"/>
              <a:t>, verdov</a:t>
            </a:r>
            <a:r>
              <a:rPr lang="nl-NL" altLang="nl-NL" b="1" smtClean="0"/>
              <a:t>en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nl-NL" altLang="nl-NL" sz="220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nl-NL" altLang="nl-NL" smtClean="0"/>
              <a:t>Schrijf een </a:t>
            </a:r>
            <a:r>
              <a:rPr lang="nl-NL" altLang="nl-NL" b="1" smtClean="0"/>
              <a:t>-t</a:t>
            </a:r>
            <a:r>
              <a:rPr lang="nl-NL" altLang="nl-NL" smtClean="0"/>
              <a:t> bij:	</a:t>
            </a:r>
            <a:r>
              <a:rPr lang="nl-NL" altLang="nl-NL" b="1" smtClean="0"/>
              <a:t>je, jij, u, hij, zij, het</a:t>
            </a:r>
            <a:endParaRPr lang="nl-NL" altLang="nl-NL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nl-NL" altLang="nl-NL" smtClean="0"/>
              <a:t>Hoe werkt 't K</a:t>
            </a:r>
            <a:r>
              <a:rPr lang="nl-NL" altLang="nl-NL" b="0" smtClean="0"/>
              <a:t>o</a:t>
            </a:r>
            <a:r>
              <a:rPr lang="nl-NL" altLang="nl-NL" smtClean="0"/>
              <a:t>fsch</a:t>
            </a:r>
            <a:r>
              <a:rPr lang="nl-NL" altLang="nl-NL" b="0" smtClean="0"/>
              <a:t>i</a:t>
            </a:r>
            <a:r>
              <a:rPr lang="nl-NL" altLang="nl-NL" smtClean="0"/>
              <a:t>p?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25575" y="2420938"/>
            <a:ext cx="7693025" cy="3724275"/>
          </a:xfrm>
        </p:spPr>
        <p:txBody>
          <a:bodyPr/>
          <a:lstStyle/>
          <a:p>
            <a:pPr eaLnBrk="1" hangingPunct="1"/>
            <a:endParaRPr lang="nl-NL" altLang="nl-NL" smtClean="0"/>
          </a:p>
          <a:p>
            <a:pPr eaLnBrk="1" hangingPunct="1"/>
            <a:r>
              <a:rPr lang="nl-NL" altLang="nl-NL" smtClean="0"/>
              <a:t>In de verleden tijd</a:t>
            </a:r>
          </a:p>
          <a:p>
            <a:pPr eaLnBrk="1" hangingPunct="1"/>
            <a:endParaRPr lang="nl-NL" altLang="nl-NL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nl-NL" altLang="nl-NL" smtClean="0"/>
              <a:t>'t K</a:t>
            </a:r>
            <a:r>
              <a:rPr lang="nl-NL" altLang="nl-NL" b="0" smtClean="0"/>
              <a:t>o</a:t>
            </a:r>
            <a:r>
              <a:rPr lang="nl-NL" altLang="nl-NL" smtClean="0"/>
              <a:t>fsch</a:t>
            </a:r>
            <a:r>
              <a:rPr lang="nl-NL" altLang="nl-NL" b="0" smtClean="0"/>
              <a:t>i</a:t>
            </a:r>
            <a:r>
              <a:rPr lang="nl-NL" altLang="nl-NL" smtClean="0"/>
              <a:t>p in de verleden tijd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l-NL" altLang="nl-NL" b="1" smtClean="0"/>
              <a:t>De persoonsvorm wil je in de verl. tijd zetten.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nl-NL" altLang="nl-NL" sz="2200" b="1" smtClean="0"/>
          </a:p>
          <a:p>
            <a:pPr eaLnBrk="1" hangingPunct="1"/>
            <a:r>
              <a:rPr lang="nl-NL" altLang="nl-NL" smtClean="0"/>
              <a:t>Vind de stam van het betreffende werkwoord door </a:t>
            </a:r>
            <a:r>
              <a:rPr lang="nl-NL" altLang="nl-NL" b="1" smtClean="0"/>
              <a:t>-en</a:t>
            </a:r>
            <a:r>
              <a:rPr lang="nl-NL" altLang="nl-NL" smtClean="0"/>
              <a:t> van het werkwoord af te halen.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nl-NL" altLang="nl-NL" sz="220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nl-NL" altLang="nl-NL" smtClean="0"/>
              <a:t>bran</a:t>
            </a:r>
            <a:r>
              <a:rPr lang="nl-NL" altLang="nl-NL" u="sng" smtClean="0"/>
              <a:t>d</a:t>
            </a:r>
            <a:r>
              <a:rPr lang="nl-NL" altLang="nl-NL" b="1" smtClean="0"/>
              <a:t>en</a:t>
            </a:r>
            <a:r>
              <a:rPr lang="nl-NL" altLang="nl-NL" smtClean="0"/>
              <a:t>, mis</a:t>
            </a:r>
            <a:r>
              <a:rPr lang="nl-NL" altLang="nl-NL" u="sng" smtClean="0"/>
              <a:t>s</a:t>
            </a:r>
            <a:r>
              <a:rPr lang="nl-NL" altLang="nl-NL" b="1" smtClean="0"/>
              <a:t>en</a:t>
            </a:r>
            <a:r>
              <a:rPr lang="nl-NL" altLang="nl-NL" smtClean="0"/>
              <a:t>, verhui</a:t>
            </a:r>
            <a:r>
              <a:rPr lang="nl-NL" altLang="nl-NL" u="sng" smtClean="0"/>
              <a:t>z</a:t>
            </a:r>
            <a:r>
              <a:rPr lang="nl-NL" altLang="nl-NL" b="1" smtClean="0"/>
              <a:t>en</a:t>
            </a:r>
            <a:r>
              <a:rPr lang="nl-NL" altLang="nl-NL" smtClean="0"/>
              <a:t>, pra</a:t>
            </a:r>
            <a:r>
              <a:rPr lang="nl-NL" altLang="nl-NL" u="sng" smtClean="0"/>
              <a:t>t</a:t>
            </a:r>
            <a:r>
              <a:rPr lang="nl-NL" altLang="nl-NL" b="1" smtClean="0"/>
              <a:t>en</a:t>
            </a:r>
            <a:r>
              <a:rPr lang="nl-NL" altLang="nl-NL" smtClean="0"/>
              <a:t>, verdo</a:t>
            </a:r>
            <a:r>
              <a:rPr lang="nl-NL" altLang="nl-NL" u="sng" smtClean="0"/>
              <a:t>v</a:t>
            </a:r>
            <a:r>
              <a:rPr lang="nl-NL" altLang="nl-NL" b="1" smtClean="0"/>
              <a:t>en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nl-NL" altLang="nl-NL" sz="2200" b="1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nl-NL" altLang="nl-NL" smtClean="0"/>
              <a:t>Zit de laatste letter van de stam in </a:t>
            </a:r>
            <a:r>
              <a:rPr lang="nl-NL" altLang="nl-NL" b="1" smtClean="0"/>
              <a:t>'t K</a:t>
            </a:r>
            <a:r>
              <a:rPr lang="nl-NL" altLang="nl-NL" smtClean="0"/>
              <a:t>o</a:t>
            </a:r>
            <a:r>
              <a:rPr lang="nl-NL" altLang="nl-NL" b="1" smtClean="0"/>
              <a:t>fsch</a:t>
            </a:r>
            <a:r>
              <a:rPr lang="nl-NL" altLang="nl-NL" smtClean="0"/>
              <a:t>i</a:t>
            </a:r>
            <a:r>
              <a:rPr lang="nl-NL" altLang="nl-NL" b="1" smtClean="0"/>
              <a:t>p</a:t>
            </a:r>
            <a:r>
              <a:rPr lang="nl-NL" altLang="nl-NL" smtClean="0"/>
              <a:t>?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nl-NL" altLang="nl-NL" smtClean="0"/>
              <a:t>Schrijf dan </a:t>
            </a:r>
            <a:r>
              <a:rPr lang="nl-NL" altLang="nl-NL" b="1" smtClean="0"/>
              <a:t>stam + te(n)</a:t>
            </a:r>
            <a:endParaRPr lang="nl-NL" altLang="nl-NL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nl-NL" altLang="nl-NL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nl-NL" altLang="nl-NL" smtClean="0"/>
              <a:t>'t K</a:t>
            </a:r>
            <a:r>
              <a:rPr lang="nl-NL" altLang="nl-NL" b="0" smtClean="0"/>
              <a:t>o</a:t>
            </a:r>
            <a:r>
              <a:rPr lang="nl-NL" altLang="nl-NL" smtClean="0"/>
              <a:t>fsch</a:t>
            </a:r>
            <a:r>
              <a:rPr lang="nl-NL" altLang="nl-NL" b="0" smtClean="0"/>
              <a:t>i</a:t>
            </a:r>
            <a:r>
              <a:rPr lang="nl-NL" altLang="nl-NL" smtClean="0"/>
              <a:t>p in de verleden tijd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nl-NL" altLang="nl-NL" smtClean="0"/>
              <a:t>bran</a:t>
            </a:r>
            <a:r>
              <a:rPr lang="nl-NL" altLang="nl-NL" u="sng" smtClean="0"/>
              <a:t>d</a:t>
            </a:r>
            <a:r>
              <a:rPr lang="nl-NL" altLang="nl-NL" b="1" smtClean="0"/>
              <a:t>en</a:t>
            </a:r>
            <a:r>
              <a:rPr lang="nl-NL" altLang="nl-NL" smtClean="0"/>
              <a:t>, mis</a:t>
            </a:r>
            <a:r>
              <a:rPr lang="nl-NL" altLang="nl-NL" u="sng" smtClean="0"/>
              <a:t>s</a:t>
            </a:r>
            <a:r>
              <a:rPr lang="nl-NL" altLang="nl-NL" b="1" smtClean="0"/>
              <a:t>en</a:t>
            </a:r>
            <a:r>
              <a:rPr lang="nl-NL" altLang="nl-NL" smtClean="0"/>
              <a:t>, verhui</a:t>
            </a:r>
            <a:r>
              <a:rPr lang="nl-NL" altLang="nl-NL" u="sng" smtClean="0"/>
              <a:t>z</a:t>
            </a:r>
            <a:r>
              <a:rPr lang="nl-NL" altLang="nl-NL" b="1" smtClean="0"/>
              <a:t>en</a:t>
            </a:r>
            <a:r>
              <a:rPr lang="nl-NL" altLang="nl-NL" smtClean="0"/>
              <a:t>, pra</a:t>
            </a:r>
            <a:r>
              <a:rPr lang="nl-NL" altLang="nl-NL" u="sng" smtClean="0"/>
              <a:t>t</a:t>
            </a:r>
            <a:r>
              <a:rPr lang="nl-NL" altLang="nl-NL" b="1" smtClean="0"/>
              <a:t>en</a:t>
            </a:r>
            <a:r>
              <a:rPr lang="nl-NL" altLang="nl-NL" smtClean="0"/>
              <a:t>, verdo</a:t>
            </a:r>
            <a:r>
              <a:rPr lang="nl-NL" altLang="nl-NL" u="sng" smtClean="0"/>
              <a:t>v</a:t>
            </a:r>
            <a:r>
              <a:rPr lang="nl-NL" altLang="nl-NL" b="1" smtClean="0"/>
              <a:t>en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nl-NL" altLang="nl-NL" sz="2200" b="1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nl-NL" altLang="nl-NL" smtClean="0"/>
              <a:t>Zit de laatste letter van de stam </a:t>
            </a:r>
            <a:r>
              <a:rPr lang="nl-NL" altLang="nl-NL" b="1" smtClean="0"/>
              <a:t>niet</a:t>
            </a:r>
            <a:r>
              <a:rPr lang="nl-NL" altLang="nl-NL" smtClean="0"/>
              <a:t> in </a:t>
            </a:r>
            <a:r>
              <a:rPr lang="nl-NL" altLang="nl-NL" b="1" smtClean="0"/>
              <a:t>'t K</a:t>
            </a:r>
            <a:r>
              <a:rPr lang="nl-NL" altLang="nl-NL" smtClean="0"/>
              <a:t>o</a:t>
            </a:r>
            <a:r>
              <a:rPr lang="nl-NL" altLang="nl-NL" b="1" smtClean="0"/>
              <a:t>fsch</a:t>
            </a:r>
            <a:r>
              <a:rPr lang="nl-NL" altLang="nl-NL" smtClean="0"/>
              <a:t>i</a:t>
            </a:r>
            <a:r>
              <a:rPr lang="nl-NL" altLang="nl-NL" b="1" smtClean="0"/>
              <a:t>p</a:t>
            </a:r>
            <a:r>
              <a:rPr lang="nl-NL" altLang="nl-NL" smtClean="0"/>
              <a:t>?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nl-NL" altLang="nl-NL" sz="220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nl-NL" altLang="nl-NL" smtClean="0"/>
              <a:t>Schrijf dan </a:t>
            </a:r>
            <a:r>
              <a:rPr lang="nl-NL" altLang="nl-NL" b="1" smtClean="0"/>
              <a:t>stam + de(n)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nl-NL" altLang="nl-NL" sz="2200" b="1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nl-NL" altLang="nl-NL" smtClean="0"/>
              <a:t>bran</a:t>
            </a:r>
            <a:r>
              <a:rPr lang="nl-NL" altLang="nl-NL" u="sng" smtClean="0"/>
              <a:t>d</a:t>
            </a:r>
            <a:r>
              <a:rPr lang="nl-NL" altLang="nl-NL" smtClean="0"/>
              <a:t>de, mi</a:t>
            </a:r>
            <a:r>
              <a:rPr lang="nl-NL" altLang="nl-NL" u="sng" smtClean="0"/>
              <a:t>s</a:t>
            </a:r>
            <a:r>
              <a:rPr lang="nl-NL" altLang="nl-NL" smtClean="0"/>
              <a:t>te, verhuisde, praa</a:t>
            </a:r>
            <a:r>
              <a:rPr lang="nl-NL" altLang="nl-NL" u="sng" smtClean="0"/>
              <a:t>t</a:t>
            </a:r>
            <a:r>
              <a:rPr lang="nl-NL" altLang="nl-NL" smtClean="0"/>
              <a:t>te, verdoofde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nl-NL" altLang="nl-NL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nl-NL" altLang="nl-NL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nl-NL" altLang="nl-NL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nl-NL" altLang="nl-NL" smtClean="0"/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nl-NL" altLang="nl-NL" b="1" smtClean="0"/>
              <a:t>Einde DEEL II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endParaRPr lang="nl-NL" altLang="nl-NL" b="1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nl-NL" altLang="nl-NL" smtClean="0"/>
              <a:t>Samengevat!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837488" cy="3724275"/>
          </a:xfrm>
        </p:spPr>
        <p:txBody>
          <a:bodyPr/>
          <a:lstStyle/>
          <a:p>
            <a:pPr eaLnBrk="1" hangingPunct="1">
              <a:defRPr/>
            </a:pPr>
            <a:r>
              <a:rPr lang="nl-NL" altLang="nl-NL" dirty="0" smtClean="0"/>
              <a:t>Let op </a:t>
            </a:r>
            <a:r>
              <a:rPr lang="nl-NL" altLang="nl-NL" b="1" dirty="0" smtClean="0"/>
              <a:t>tijden van persoonsvormen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nl-NL" altLang="nl-NL" sz="2000" dirty="0" smtClean="0"/>
          </a:p>
          <a:p>
            <a:pPr eaLnBrk="1" hangingPunct="1">
              <a:defRPr/>
            </a:pPr>
            <a:r>
              <a:rPr lang="nl-NL" altLang="nl-NL" dirty="0" smtClean="0"/>
              <a:t>Je moet twee tijden kennen: de tegenwoordige tijd en de verleden tijd</a:t>
            </a:r>
            <a:endParaRPr lang="nl-NL" altLang="nl-NL" b="1" dirty="0" smtClean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nl-NL" altLang="nl-NL" sz="2000" dirty="0" smtClean="0"/>
          </a:p>
          <a:p>
            <a:pPr eaLnBrk="1" hangingPunct="1">
              <a:defRPr/>
            </a:pPr>
            <a:r>
              <a:rPr lang="nl-NL" altLang="nl-NL" dirty="0" smtClean="0"/>
              <a:t>Er zijn twee spelregels: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nl-NL" altLang="nl-NL" dirty="0" smtClean="0"/>
              <a:t>	</a:t>
            </a:r>
            <a:r>
              <a:rPr lang="nl-NL" altLang="nl-NL" b="1" dirty="0" smtClean="0"/>
              <a:t>Ik-vorm + t:</a:t>
            </a:r>
            <a:r>
              <a:rPr lang="nl-NL" altLang="nl-NL" dirty="0" smtClean="0"/>
              <a:t> tegenwoordige tijd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nl-NL" altLang="nl-NL" dirty="0" smtClean="0"/>
              <a:t>	</a:t>
            </a:r>
            <a:r>
              <a:rPr lang="nl-NL" altLang="nl-NL" b="1" dirty="0" smtClean="0"/>
              <a:t>'t K</a:t>
            </a:r>
            <a:r>
              <a:rPr lang="nl-NL" altLang="nl-NL" dirty="0" smtClean="0"/>
              <a:t>o</a:t>
            </a:r>
            <a:r>
              <a:rPr lang="nl-NL" altLang="nl-NL" b="1" dirty="0" smtClean="0"/>
              <a:t>fsch</a:t>
            </a:r>
            <a:r>
              <a:rPr lang="nl-NL" altLang="nl-NL" dirty="0" smtClean="0"/>
              <a:t>i</a:t>
            </a:r>
            <a:r>
              <a:rPr lang="nl-NL" altLang="nl-NL" b="1" dirty="0" smtClean="0"/>
              <a:t>p:</a:t>
            </a:r>
            <a:r>
              <a:rPr lang="nl-NL" altLang="nl-NL" dirty="0" smtClean="0"/>
              <a:t> verleden tijd</a:t>
            </a:r>
            <a:endParaRPr lang="nl-NL" altLang="nl-NL" sz="2000" b="1" dirty="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nl-NL" altLang="nl-NL" smtClean="0"/>
              <a:t>Uitleg werkwoordspelling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nl-NL" altLang="nl-NL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nl-NL" altLang="nl-NL" smtClean="0"/>
              <a:t>		</a:t>
            </a:r>
            <a:r>
              <a:rPr lang="nl-NL" altLang="nl-NL" b="1" smtClean="0"/>
              <a:t>DEEL I	</a:t>
            </a:r>
            <a:r>
              <a:rPr lang="nl-NL" altLang="nl-NL" smtClean="0"/>
              <a:t>	De tijden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nl-NL" altLang="nl-NL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nl-NL" altLang="nl-NL" smtClean="0"/>
              <a:t>		</a:t>
            </a:r>
            <a:r>
              <a:rPr lang="nl-NL" altLang="nl-NL" b="1" smtClean="0"/>
              <a:t>DEEL II</a:t>
            </a:r>
            <a:r>
              <a:rPr lang="nl-NL" altLang="nl-NL" smtClean="0"/>
              <a:t>	De spelregels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nl-NL" altLang="nl-NL" smtClean="0"/>
              <a:t>DEEL I: de tijden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nl-NL" altLang="nl-NL" smtClean="0"/>
          </a:p>
          <a:p>
            <a:pPr eaLnBrk="1" hangingPunct="1"/>
            <a:r>
              <a:rPr lang="nl-NL" altLang="nl-NL" smtClean="0"/>
              <a:t>Tegenwoordige tijd.</a:t>
            </a:r>
          </a:p>
          <a:p>
            <a:pPr eaLnBrk="1" hangingPunct="1"/>
            <a:endParaRPr lang="nl-NL" altLang="nl-NL" smtClean="0"/>
          </a:p>
          <a:p>
            <a:pPr eaLnBrk="1" hangingPunct="1"/>
            <a:r>
              <a:rPr lang="nl-NL" altLang="nl-NL" smtClean="0"/>
              <a:t>Verleden tijd.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nl-NL" altLang="nl-NL" smtClean="0"/>
          </a:p>
          <a:p>
            <a:pPr eaLnBrk="1" hangingPunct="1"/>
            <a:endParaRPr lang="nl-NL" altLang="nl-NL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nl-NL" altLang="nl-NL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nl-NL" altLang="nl-NL" smtClean="0"/>
              <a:t>Waar moet je op letten?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nl-NL" altLang="nl-NL" smtClean="0"/>
          </a:p>
          <a:p>
            <a:pPr eaLnBrk="1" hangingPunct="1"/>
            <a:r>
              <a:rPr lang="nl-NL" altLang="nl-NL" smtClean="0"/>
              <a:t>De tijd waarin de </a:t>
            </a:r>
            <a:r>
              <a:rPr lang="nl-NL" altLang="nl-NL" b="1" smtClean="0"/>
              <a:t>persoonsvorm</a:t>
            </a:r>
            <a:r>
              <a:rPr lang="nl-NL" altLang="nl-NL" smtClean="0"/>
              <a:t> staat.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nl-NL" altLang="nl-NL" smtClean="0"/>
              <a:t>De tijd waarin de persoonsvorm staat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nl-NL" altLang="nl-NL" i="1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nl-NL" altLang="nl-NL" i="1" smtClean="0"/>
              <a:t>Van mijn zus </a:t>
            </a:r>
            <a:r>
              <a:rPr lang="nl-NL" altLang="nl-NL" i="1" u="sng" smtClean="0"/>
              <a:t>krijg</a:t>
            </a:r>
            <a:r>
              <a:rPr lang="nl-NL" altLang="nl-NL" i="1" smtClean="0"/>
              <a:t> ik een cadeautje.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nl-NL" altLang="nl-NL" i="1" smtClean="0"/>
              <a:t>Van mijn zus </a:t>
            </a:r>
            <a:r>
              <a:rPr lang="nl-NL" altLang="nl-NL" i="1" u="sng" smtClean="0"/>
              <a:t>kreeg</a:t>
            </a:r>
            <a:r>
              <a:rPr lang="nl-NL" altLang="nl-NL" i="1" smtClean="0"/>
              <a:t> ik een cadeautje.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nl-NL" altLang="nl-NL" i="1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nl-NL" altLang="nl-NL" i="1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nl-NL" altLang="nl-NL" smtClean="0"/>
              <a:t>Tegenwoordige tijd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nl-NL" altLang="nl-NL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nl-NL" altLang="nl-NL" smtClean="0"/>
              <a:t>Hiermee wordt bedoeld: </a:t>
            </a:r>
            <a:r>
              <a:rPr lang="nl-NL" altLang="nl-NL" b="1" smtClean="0"/>
              <a:t>de persoonsvorm</a:t>
            </a:r>
            <a:r>
              <a:rPr lang="nl-NL" altLang="nl-NL" smtClean="0"/>
              <a:t> staat in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nl-NL" altLang="nl-NL" smtClean="0"/>
              <a:t>de tegenwoordige tijd.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nl-NL" altLang="nl-NL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nl-NL" altLang="nl-NL" smtClean="0"/>
              <a:t>Het gebeurt </a:t>
            </a:r>
            <a:r>
              <a:rPr lang="nl-NL" altLang="nl-NL" b="1" smtClean="0"/>
              <a:t>nu</a:t>
            </a:r>
            <a:r>
              <a:rPr lang="nl-NL" altLang="nl-NL" smtClean="0"/>
              <a:t> en het is </a:t>
            </a:r>
            <a:r>
              <a:rPr lang="nl-NL" altLang="nl-NL" b="1" smtClean="0"/>
              <a:t>nu</a:t>
            </a:r>
            <a:r>
              <a:rPr lang="nl-NL" altLang="nl-NL" smtClean="0"/>
              <a:t> bezig!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nl-NL" altLang="nl-NL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nl-NL" altLang="nl-NL" i="1" smtClean="0"/>
              <a:t>Mijn vader </a:t>
            </a:r>
            <a:r>
              <a:rPr lang="nl-NL" altLang="nl-NL" i="1" u="sng" smtClean="0"/>
              <a:t>verft</a:t>
            </a:r>
            <a:r>
              <a:rPr lang="nl-NL" altLang="nl-NL" i="1" smtClean="0"/>
              <a:t> het tuinhek lichtgroen.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nl-NL" altLang="nl-NL" i="1" smtClean="0"/>
              <a:t>Pietje </a:t>
            </a:r>
            <a:r>
              <a:rPr lang="nl-NL" altLang="nl-NL" i="1" u="sng" smtClean="0"/>
              <a:t>huilt</a:t>
            </a:r>
            <a:r>
              <a:rPr lang="nl-NL" altLang="nl-NL" i="1" smtClean="0"/>
              <a:t>, maar Liesje </a:t>
            </a:r>
            <a:r>
              <a:rPr lang="nl-NL" altLang="nl-NL" i="1" u="sng" smtClean="0"/>
              <a:t>slaapt</a:t>
            </a:r>
            <a:r>
              <a:rPr lang="nl-NL" altLang="nl-NL" i="1" smtClean="0"/>
              <a:t>.</a:t>
            </a:r>
            <a:endParaRPr lang="nl-NL" altLang="nl-NL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nl-NL" altLang="nl-NL" smtClean="0"/>
              <a:t>Verleden tijd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nl-NL" altLang="nl-NL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nl-NL" altLang="nl-NL" smtClean="0"/>
              <a:t>Hiermee wordt bedoeld: </a:t>
            </a:r>
            <a:r>
              <a:rPr lang="nl-NL" altLang="nl-NL" b="1" smtClean="0"/>
              <a:t>de persoonsvorm</a:t>
            </a:r>
            <a:r>
              <a:rPr lang="nl-NL" altLang="nl-NL" smtClean="0"/>
              <a:t> staat in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nl-NL" altLang="nl-NL" smtClean="0"/>
              <a:t>de verleden tijd.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nl-NL" altLang="nl-NL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nl-NL" altLang="nl-NL" smtClean="0"/>
              <a:t>Het gebeurde </a:t>
            </a:r>
            <a:r>
              <a:rPr lang="nl-NL" altLang="nl-NL" b="1" smtClean="0"/>
              <a:t>eerder dan</a:t>
            </a:r>
            <a:r>
              <a:rPr lang="nl-NL" altLang="nl-NL" smtClean="0"/>
              <a:t> </a:t>
            </a:r>
            <a:r>
              <a:rPr lang="nl-NL" altLang="nl-NL" b="1" smtClean="0"/>
              <a:t>nu</a:t>
            </a:r>
            <a:r>
              <a:rPr lang="nl-NL" altLang="nl-NL" smtClean="0"/>
              <a:t>; het </a:t>
            </a:r>
            <a:r>
              <a:rPr lang="nl-NL" altLang="nl-NL" b="1" smtClean="0"/>
              <a:t>is al gebeurd</a:t>
            </a:r>
            <a:r>
              <a:rPr lang="nl-NL" altLang="nl-NL" smtClean="0"/>
              <a:t>!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nl-NL" altLang="nl-NL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nl-NL" altLang="nl-NL" i="1" smtClean="0"/>
              <a:t>Mijn vader </a:t>
            </a:r>
            <a:r>
              <a:rPr lang="nl-NL" altLang="nl-NL" i="1" u="sng" smtClean="0"/>
              <a:t>verfde</a:t>
            </a:r>
            <a:r>
              <a:rPr lang="nl-NL" altLang="nl-NL" i="1" smtClean="0"/>
              <a:t> het tuinhek lichtgroen.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nl-NL" altLang="nl-NL" i="1" smtClean="0"/>
              <a:t>Pietje </a:t>
            </a:r>
            <a:r>
              <a:rPr lang="nl-NL" altLang="nl-NL" i="1" u="sng" smtClean="0"/>
              <a:t>huilde</a:t>
            </a:r>
            <a:r>
              <a:rPr lang="nl-NL" altLang="nl-NL" i="1" smtClean="0"/>
              <a:t>, maar Liesje </a:t>
            </a:r>
            <a:r>
              <a:rPr lang="nl-NL" altLang="nl-NL" i="1" u="sng" smtClean="0"/>
              <a:t>sliep</a:t>
            </a:r>
            <a:r>
              <a:rPr lang="nl-NL" altLang="nl-NL" i="1" smtClean="0"/>
              <a:t>.</a:t>
            </a:r>
            <a:endParaRPr lang="nl-NL" altLang="nl-NL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nl-NL" altLang="nl-NL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nl-NL" altLang="nl-NL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nl-NL" altLang="nl-NL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nl-NL" altLang="nl-NL" smtClean="0"/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nl-NL" altLang="nl-NL" b="1" smtClean="0"/>
              <a:t>Einde DEEL I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endParaRPr lang="nl-NL" altLang="nl-NL" b="1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nl-NL" altLang="nl-NL" smtClean="0"/>
              <a:t>DEEL II: de spelregels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nl-NL" altLang="nl-NL" smtClean="0"/>
          </a:p>
          <a:p>
            <a:pPr eaLnBrk="1" hangingPunct="1"/>
            <a:r>
              <a:rPr lang="nl-NL" altLang="nl-NL" b="1" smtClean="0"/>
              <a:t>Ik-vorm + t	</a:t>
            </a:r>
            <a:r>
              <a:rPr lang="nl-NL" altLang="nl-NL" smtClean="0"/>
              <a:t>	Tegenwoordige tijd.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nl-NL" altLang="nl-NL" smtClean="0"/>
              <a:t>				Voltooid tegenwoordige tijd.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nl-NL" altLang="nl-NL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nl-NL" altLang="nl-NL" smtClean="0"/>
              <a:t>De man </a:t>
            </a:r>
            <a:r>
              <a:rPr lang="nl-NL" altLang="nl-NL" u="sng" smtClean="0"/>
              <a:t>verandert</a:t>
            </a:r>
            <a:r>
              <a:rPr lang="nl-NL" altLang="nl-NL" smtClean="0"/>
              <a:t> zijn kledingstijl.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nl-NL" altLang="nl-NL" smtClean="0"/>
              <a:t>De kledingstijl van de man </a:t>
            </a:r>
            <a:r>
              <a:rPr lang="nl-NL" altLang="nl-NL" u="sng" smtClean="0"/>
              <a:t>wordt</a:t>
            </a:r>
            <a:r>
              <a:rPr lang="nl-NL" altLang="nl-NL" smtClean="0"/>
              <a:t> </a:t>
            </a:r>
            <a:r>
              <a:rPr lang="nl-NL" altLang="nl-NL" b="1" smtClean="0"/>
              <a:t>veranderd</a:t>
            </a:r>
            <a:r>
              <a:rPr lang="nl-NL" altLang="nl-NL" smtClean="0"/>
              <a:t>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244</TotalTime>
  <Words>336</Words>
  <Application>Microsoft Office PowerPoint</Application>
  <PresentationFormat>Diavoorstelling (4:3)</PresentationFormat>
  <Paragraphs>95</Paragraphs>
  <Slides>16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21" baseType="lpstr">
      <vt:lpstr>Calibri</vt:lpstr>
      <vt:lpstr>Arial</vt:lpstr>
      <vt:lpstr>Wingdings</vt:lpstr>
      <vt:lpstr>Times New Roman</vt:lpstr>
      <vt:lpstr>Capsules</vt:lpstr>
      <vt:lpstr>Werkwoordspelling</vt:lpstr>
      <vt:lpstr>Uitleg werkwoordspelling</vt:lpstr>
      <vt:lpstr>DEEL I: de tijden</vt:lpstr>
      <vt:lpstr>Waar moet je op letten?</vt:lpstr>
      <vt:lpstr>De tijd waarin de persoonsvorm staat</vt:lpstr>
      <vt:lpstr>Tegenwoordige tijd</vt:lpstr>
      <vt:lpstr>Verleden tijd</vt:lpstr>
      <vt:lpstr>PowerPoint-presentatie</vt:lpstr>
      <vt:lpstr>DEEL II: de spelregels</vt:lpstr>
      <vt:lpstr>DEEL II: De spelregels</vt:lpstr>
      <vt:lpstr>Hoe werkt Ik-vorm + t?</vt:lpstr>
      <vt:lpstr>Hoe werkt 't Kofschip?</vt:lpstr>
      <vt:lpstr>'t Kofschip in de verleden tijd</vt:lpstr>
      <vt:lpstr>'t Kofschip in de verleden tijd</vt:lpstr>
      <vt:lpstr>PowerPoint-presentatie</vt:lpstr>
      <vt:lpstr>Samengevat!</vt:lpstr>
    </vt:vector>
  </TitlesOfParts>
  <Company>AMARANTIS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Werkwoordspelling</dc:title>
  <dc:creator>Snst</dc:creator>
  <cp:lastModifiedBy>Marlon Holtmaat</cp:lastModifiedBy>
  <cp:revision>120</cp:revision>
  <dcterms:created xsi:type="dcterms:W3CDTF">2010-09-28T11:25:40Z</dcterms:created>
  <dcterms:modified xsi:type="dcterms:W3CDTF">2016-02-11T09:56:55Z</dcterms:modified>
</cp:coreProperties>
</file>